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75" r:id="rId2"/>
    <p:sldId id="276" r:id="rId3"/>
    <p:sldId id="257" r:id="rId4"/>
    <p:sldId id="260" r:id="rId5"/>
    <p:sldId id="258" r:id="rId6"/>
    <p:sldId id="259" r:id="rId7"/>
    <p:sldId id="277" r:id="rId8"/>
    <p:sldId id="268" r:id="rId9"/>
    <p:sldId id="278" r:id="rId10"/>
    <p:sldId id="261" r:id="rId11"/>
    <p:sldId id="262" r:id="rId12"/>
    <p:sldId id="263" r:id="rId13"/>
    <p:sldId id="264" r:id="rId14"/>
    <p:sldId id="279" r:id="rId15"/>
    <p:sldId id="265" r:id="rId16"/>
    <p:sldId id="266" r:id="rId17"/>
    <p:sldId id="267" r:id="rId18"/>
    <p:sldId id="280" r:id="rId1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6AF5B"/>
    <a:srgbClr val="2A55A4"/>
    <a:srgbClr val="B43867"/>
    <a:srgbClr val="794797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101" y="11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74C2F2-A912-40CE-BFBA-2A63B584EAC8}" type="datetimeFigureOut">
              <a:rPr lang="ko-KR" altLang="en-US" smtClean="0"/>
              <a:t>2019-08-21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C4F90C-48F5-42ED-95B3-B479A30E68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26435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C4F90C-48F5-42ED-95B3-B479A30E6828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09505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55DF8A-2682-46D4-A657-4BF5966292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B31A2E7-4F96-48F2-B02F-72F9A07893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96D42F1-79F5-44E1-9694-8A9A12F87D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6D1E4-0342-4CD5-A20C-BB8DC244CC0A}" type="datetimeFigureOut">
              <a:rPr lang="ko-KR" altLang="en-US" smtClean="0"/>
              <a:t>2019-08-21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E1487CC-4813-459C-9639-6E64608FE5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8C080FD-C592-4646-8474-190D2B874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AC45C-DBAA-49DE-A35E-F5511ED9AE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22246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879B5A-1B27-419F-8C08-E2348C8C8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8262088-89B8-4C9A-B2C1-842BDF910F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96CE647-6DC5-4F75-AA28-375105D283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6D1E4-0342-4CD5-A20C-BB8DC244CC0A}" type="datetimeFigureOut">
              <a:rPr lang="ko-KR" altLang="en-US" smtClean="0"/>
              <a:t>2019-08-21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35C5C99-E970-4370-A5CF-35C1A32AA2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1525EF3-76B2-4116-B8FC-53A4B966D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AC45C-DBAA-49DE-A35E-F5511ED9AE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39541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0E64792-CBD2-4C1D-88B6-604B5DF791F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87AD02A-E16D-4E48-A189-BFEF7D02E2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F8D485F-89C5-4ED6-A760-1D9A0442FF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6D1E4-0342-4CD5-A20C-BB8DC244CC0A}" type="datetimeFigureOut">
              <a:rPr lang="ko-KR" altLang="en-US" smtClean="0"/>
              <a:t>2019-08-21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F3E2B65-B2F8-4BC1-9E4B-04CA402116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B3BE782-DB75-45D8-958A-85D6088D8D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AC45C-DBAA-49DE-A35E-F5511ED9AE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5779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C7D3F3-269E-49C2-9095-0D285A5B1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5B14113-86DF-490C-8934-5A3FD463CE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480089C-0E34-409F-8EE4-11B497F629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6D1E4-0342-4CD5-A20C-BB8DC244CC0A}" type="datetimeFigureOut">
              <a:rPr lang="ko-KR" altLang="en-US" smtClean="0"/>
              <a:t>2019-08-21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8FCCFB6-B1D1-42A6-BE35-CBA5854DCD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AE48E6C-E40C-44D8-B77C-2670A470E4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AC45C-DBAA-49DE-A35E-F5511ED9AE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35667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DA5E62-7256-4232-B854-CBC4CADA2F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44ACB0C-7CC4-41B5-8249-3C28B1F627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A738CD5-51C3-4BAE-8B48-4A18C9EE96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6D1E4-0342-4CD5-A20C-BB8DC244CC0A}" type="datetimeFigureOut">
              <a:rPr lang="ko-KR" altLang="en-US" smtClean="0"/>
              <a:t>2019-08-21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D827A51-7BF7-4A42-A9B1-D03B6CB1E4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299FBE4-5361-4487-89D7-1269A7461E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AC45C-DBAA-49DE-A35E-F5511ED9AE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5759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733A0B-F96E-4714-8F89-7FD479445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54AC0B7-1CB2-4D4F-837D-DC937111076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33E588E-D655-4F54-BE09-82135067E7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82D3FC1-2581-431E-BC45-5986CC1FD7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6D1E4-0342-4CD5-A20C-BB8DC244CC0A}" type="datetimeFigureOut">
              <a:rPr lang="ko-KR" altLang="en-US" smtClean="0"/>
              <a:t>2019-08-21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24F1615-FD81-4F8A-B7BD-0A559A9051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E9EF0E0-D95C-4F23-9DC7-3B638163E2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AC45C-DBAA-49DE-A35E-F5511ED9AE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87871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C2AA04-DB77-493F-9843-EBBB398027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5F73711-56B9-495C-B580-39E16DA0F4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CE4B6DD-21B2-4286-BBF8-869B444852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9028B97-9D6C-403F-8B18-F9C2DC6FB8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AD32C3B-A7FE-428D-BAF2-996D481F3C9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7B327A7-BBB9-4967-B528-94E0FC06D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6D1E4-0342-4CD5-A20C-BB8DC244CC0A}" type="datetimeFigureOut">
              <a:rPr lang="ko-KR" altLang="en-US" smtClean="0"/>
              <a:t>2019-08-21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CD0F5BC-80FC-4890-8BF8-14A7636B0D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D5E5AA9-F9CE-49BA-A2A2-E01CAC0102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AC45C-DBAA-49DE-A35E-F5511ED9AE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63414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462658-C814-40AA-B758-06EF59789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94CEDB7-F546-49C6-A484-55B4A7DC1B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6D1E4-0342-4CD5-A20C-BB8DC244CC0A}" type="datetimeFigureOut">
              <a:rPr lang="ko-KR" altLang="en-US" smtClean="0"/>
              <a:t>2019-08-21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8EB4CF3-0023-45B8-A691-8947723280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7CF8AAF-E15E-4124-A0BE-60254F3AF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AC45C-DBAA-49DE-A35E-F5511ED9AE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17135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E905B6C-A5DE-4DD3-BEDC-05AF7E3397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6D1E4-0342-4CD5-A20C-BB8DC244CC0A}" type="datetimeFigureOut">
              <a:rPr lang="ko-KR" altLang="en-US" smtClean="0"/>
              <a:t>2019-08-21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8FCF261-F3E1-41ED-987D-C64AA8F89C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9662CEE-ACA6-48F7-95DB-2EA8D9BC4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AC45C-DBAA-49DE-A35E-F5511ED9AE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49800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E3FBB2-9114-41CD-A669-824E440859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8E5F0D1-E54C-453F-9121-34D1C5921F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B1006F9-9EA3-4B63-B3F7-DA9629EB34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5ADAC80-095B-44E8-9D3F-B86B28071A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6D1E4-0342-4CD5-A20C-BB8DC244CC0A}" type="datetimeFigureOut">
              <a:rPr lang="ko-KR" altLang="en-US" smtClean="0"/>
              <a:t>2019-08-21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622995E-2335-4902-956D-4E68C90B57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14168CB-4B09-41CE-B25C-0535D93B0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AC45C-DBAA-49DE-A35E-F5511ED9AE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41835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91EFE4-2F18-48FC-8CA1-D68EC372A7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224CA02-2583-4194-A535-92D3D8B7E70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ACD5CBF-D5AC-47BA-BAEC-5320DDB3D9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8AAEEA1-3647-4551-B40D-FA007FBF6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6D1E4-0342-4CD5-A20C-BB8DC244CC0A}" type="datetimeFigureOut">
              <a:rPr lang="ko-KR" altLang="en-US" smtClean="0"/>
              <a:t>2019-08-21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6B3123D-2CA3-4696-A792-96DA5EE4FE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9D4E1EE-B829-4B72-B810-D06D4ABA8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AC45C-DBAA-49DE-A35E-F5511ED9AE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1470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4A4A09F-6809-4F45-81BC-6702F8E84A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0F70969-B167-4CA5-AA12-DAFFEF849E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E04FDA-7F05-4E88-85CF-7017F0BED97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66D1E4-0342-4CD5-A20C-BB8DC244CC0A}" type="datetimeFigureOut">
              <a:rPr lang="ko-KR" altLang="en-US" smtClean="0"/>
              <a:t>2019-08-21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EF90D8E-E5F0-46DA-85CE-F93C9D6590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D8FFDE0-AEE9-46B2-9E2F-D2D2EF7E17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DAC45C-DBAA-49DE-A35E-F5511ED9AE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97511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8878" y="1557904"/>
            <a:ext cx="12192000" cy="1353230"/>
          </a:xfrm>
          <a:prstGeom prst="rect">
            <a:avLst/>
          </a:prstGeom>
          <a:solidFill>
            <a:srgbClr val="00B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" name="타원 3"/>
          <p:cNvSpPr/>
          <p:nvPr/>
        </p:nvSpPr>
        <p:spPr>
          <a:xfrm>
            <a:off x="4688114" y="832757"/>
            <a:ext cx="2815772" cy="2815772"/>
          </a:xfrm>
          <a:prstGeom prst="ellipse">
            <a:avLst/>
          </a:prstGeom>
          <a:solidFill>
            <a:schemeClr val="bg1"/>
          </a:solidFill>
          <a:ln w="101600">
            <a:solidFill>
              <a:srgbClr val="00B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타원 6"/>
          <p:cNvSpPr/>
          <p:nvPr/>
        </p:nvSpPr>
        <p:spPr>
          <a:xfrm>
            <a:off x="5704454" y="1166358"/>
            <a:ext cx="783092" cy="783092"/>
          </a:xfrm>
          <a:prstGeom prst="ellipse">
            <a:avLst/>
          </a:prstGeom>
          <a:solidFill>
            <a:srgbClr val="00BA0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 dirty="0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705870" y="1841091"/>
            <a:ext cx="281577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4800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Book Warm</a:t>
            </a:r>
          </a:p>
        </p:txBody>
      </p:sp>
      <p:sp>
        <p:nvSpPr>
          <p:cNvPr id="13" name="타원 12"/>
          <p:cNvSpPr/>
          <p:nvPr/>
        </p:nvSpPr>
        <p:spPr>
          <a:xfrm>
            <a:off x="252127" y="1746274"/>
            <a:ext cx="1012981" cy="972043"/>
          </a:xfrm>
          <a:prstGeom prst="ellipse">
            <a:avLst/>
          </a:prstGeom>
          <a:solidFill>
            <a:schemeClr val="bg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solidFill>
                  <a:srgbClr val="00BA00"/>
                </a:solidFill>
              </a:rPr>
              <a:t>주제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8104880" y="1485120"/>
            <a:ext cx="2790187" cy="14327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500" b="1" dirty="0"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따뜻한 책벌레들</a:t>
            </a:r>
            <a:endParaRPr lang="en-US" altLang="ko-KR" sz="1500" b="1" dirty="0">
              <a:solidFill>
                <a:prstClr val="white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500" b="1" dirty="0"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Captain : </a:t>
            </a:r>
            <a:r>
              <a:rPr lang="ko-KR" altLang="en-US" sz="1500" b="1" dirty="0" err="1"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박기범</a:t>
            </a:r>
            <a:endParaRPr lang="en-US" altLang="ko-KR" sz="1500" b="1" dirty="0">
              <a:solidFill>
                <a:prstClr val="white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500" b="1" dirty="0" err="1"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Subcaptain</a:t>
            </a:r>
            <a:r>
              <a:rPr lang="en-US" altLang="ko-KR" sz="1500" b="1" dirty="0"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: </a:t>
            </a:r>
            <a:r>
              <a:rPr lang="ko-KR" altLang="en-US" sz="1500" b="1" dirty="0" err="1"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김해랑</a:t>
            </a:r>
            <a:endParaRPr lang="en-US" altLang="ko-KR" sz="1500" b="1" dirty="0">
              <a:solidFill>
                <a:prstClr val="white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500" b="1" dirty="0"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Crew : </a:t>
            </a:r>
            <a:r>
              <a:rPr lang="ko-KR" altLang="en-US" sz="1500" b="1" dirty="0"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송태호</a:t>
            </a:r>
            <a:r>
              <a:rPr lang="en-US" altLang="ko-KR" sz="1500" b="1" dirty="0"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, </a:t>
            </a:r>
            <a:r>
              <a:rPr lang="ko-KR" altLang="en-US" sz="1500" b="1" dirty="0" err="1"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양경운</a:t>
            </a:r>
            <a:r>
              <a:rPr lang="en-US" altLang="ko-KR" sz="1500" b="1" dirty="0"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, </a:t>
            </a:r>
            <a:r>
              <a:rPr lang="ko-KR" altLang="en-US" sz="1500" b="1" dirty="0"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임지현</a:t>
            </a:r>
            <a:endParaRPr lang="en-US" altLang="ko-KR" sz="1500" b="1" dirty="0">
              <a:solidFill>
                <a:prstClr val="white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10892995" y="1713393"/>
            <a:ext cx="1011959" cy="974818"/>
          </a:xfrm>
          <a:prstGeom prst="ellipse">
            <a:avLst/>
          </a:prstGeom>
          <a:solidFill>
            <a:schemeClr val="bg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00BA00"/>
                </a:solidFill>
              </a:rPr>
              <a:t>Worms</a:t>
            </a:r>
            <a:endParaRPr lang="ko-KR" altLang="en-US" sz="1200" b="1" dirty="0">
              <a:solidFill>
                <a:srgbClr val="00BA00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5772834" y="1387640"/>
            <a:ext cx="6463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b="1" dirty="0">
                <a:solidFill>
                  <a:prstClr val="white"/>
                </a:solidFill>
              </a:rPr>
              <a:t>이름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799412" y="2039094"/>
            <a:ext cx="1847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endParaRPr lang="ko-KR" altLang="en-US" b="1" dirty="0">
              <a:solidFill>
                <a:srgbClr val="00BA00"/>
              </a:solidFill>
            </a:endParaRPr>
          </a:p>
        </p:txBody>
      </p:sp>
      <p:sp>
        <p:nvSpPr>
          <p:cNvPr id="2" name="왼쪽 대괄호 1"/>
          <p:cNvSpPr/>
          <p:nvPr/>
        </p:nvSpPr>
        <p:spPr>
          <a:xfrm rot="5400000">
            <a:off x="5362574" y="1924761"/>
            <a:ext cx="1466850" cy="8399629"/>
          </a:xfrm>
          <a:prstGeom prst="leftBracket">
            <a:avLst>
              <a:gd name="adj" fmla="val 61580"/>
            </a:avLst>
          </a:prstGeom>
          <a:ln w="50800">
            <a:solidFill>
              <a:srgbClr val="00B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5958511" y="5253661"/>
            <a:ext cx="274977" cy="274977"/>
          </a:xfrm>
          <a:prstGeom prst="ellipse">
            <a:avLst/>
          </a:prstGeom>
          <a:solidFill>
            <a:schemeClr val="bg1"/>
          </a:solidFill>
          <a:ln w="50800">
            <a:solidFill>
              <a:srgbClr val="B4386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3652370" y="5253661"/>
            <a:ext cx="274977" cy="274977"/>
          </a:xfrm>
          <a:prstGeom prst="ellipse">
            <a:avLst/>
          </a:prstGeom>
          <a:solidFill>
            <a:schemeClr val="bg1"/>
          </a:solidFill>
          <a:ln w="50800">
            <a:solidFill>
              <a:srgbClr val="2A55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8127163" y="5257799"/>
            <a:ext cx="274977" cy="274977"/>
          </a:xfrm>
          <a:prstGeom prst="ellipse">
            <a:avLst/>
          </a:prstGeom>
          <a:solidFill>
            <a:schemeClr val="bg1"/>
          </a:solidFill>
          <a:ln w="50800">
            <a:solidFill>
              <a:srgbClr val="7947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10019161" y="5987084"/>
            <a:ext cx="274977" cy="274977"/>
          </a:xfrm>
          <a:prstGeom prst="ellipse">
            <a:avLst/>
          </a:prstGeom>
          <a:solidFill>
            <a:schemeClr val="bg1"/>
          </a:solidFill>
          <a:ln w="50800">
            <a:solidFill>
              <a:srgbClr val="C6AF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1896184" y="5987086"/>
            <a:ext cx="274977" cy="274977"/>
          </a:xfrm>
          <a:prstGeom prst="ellipse">
            <a:avLst/>
          </a:prstGeom>
          <a:solidFill>
            <a:schemeClr val="bg1"/>
          </a:solidFill>
          <a:ln w="50800">
            <a:solidFill>
              <a:srgbClr val="00B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444786" y="5820644"/>
            <a:ext cx="140188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주제</a:t>
            </a:r>
            <a:endParaRPr lang="en-US" altLang="ko-KR" sz="2000" dirty="0">
              <a:solidFill>
                <a:prstClr val="black">
                  <a:lumMod val="65000"/>
                  <a:lumOff val="35000"/>
                </a:prstClr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3088913" y="5705475"/>
            <a:ext cx="140188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1.</a:t>
            </a:r>
            <a:r>
              <a:rPr lang="ko-KR" altLang="en-US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기록</a:t>
            </a:r>
            <a:endParaRPr lang="en-US" altLang="ko-KR" sz="2000" dirty="0">
              <a:solidFill>
                <a:prstClr val="black">
                  <a:lumMod val="65000"/>
                  <a:lumOff val="35000"/>
                </a:prstClr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5395054" y="5705475"/>
            <a:ext cx="140188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2.</a:t>
            </a:r>
            <a:r>
              <a:rPr lang="ko-KR" altLang="en-US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소통</a:t>
            </a:r>
            <a:endParaRPr lang="en-US" altLang="ko-KR" sz="2000" dirty="0">
              <a:solidFill>
                <a:prstClr val="black">
                  <a:lumMod val="65000"/>
                  <a:lumOff val="35000"/>
                </a:prstClr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7563706" y="5706438"/>
            <a:ext cx="140188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3.</a:t>
            </a:r>
            <a:r>
              <a:rPr lang="ko-KR" altLang="en-US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쇼핑</a:t>
            </a:r>
            <a:endParaRPr lang="en-US" altLang="ko-KR" sz="2000" dirty="0">
              <a:solidFill>
                <a:prstClr val="black">
                  <a:lumMod val="65000"/>
                  <a:lumOff val="35000"/>
                </a:prstClr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10298188" y="5777528"/>
            <a:ext cx="140188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4.</a:t>
            </a:r>
            <a:r>
              <a:rPr lang="ko-KR" altLang="en-US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통계</a:t>
            </a:r>
            <a:endParaRPr lang="en-US" altLang="ko-KR" sz="2000" dirty="0">
              <a:solidFill>
                <a:prstClr val="black">
                  <a:lumMod val="65000"/>
                  <a:lumOff val="35000"/>
                </a:prstClr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0C533C66-DBAA-4296-9D03-CFF792261799}"/>
              </a:ext>
            </a:extLst>
          </p:cNvPr>
          <p:cNvSpPr/>
          <p:nvPr/>
        </p:nvSpPr>
        <p:spPr>
          <a:xfrm>
            <a:off x="1293389" y="1478434"/>
            <a:ext cx="184731" cy="3939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1500" b="1" dirty="0">
              <a:solidFill>
                <a:prstClr val="white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97CA147A-B524-4998-BBF8-E6941E328535}"/>
              </a:ext>
            </a:extLst>
          </p:cNvPr>
          <p:cNvSpPr/>
          <p:nvPr/>
        </p:nvSpPr>
        <p:spPr>
          <a:xfrm>
            <a:off x="1296748" y="1662780"/>
            <a:ext cx="2879314" cy="10864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500" b="1" dirty="0"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대한민국 </a:t>
            </a:r>
            <a:r>
              <a:rPr lang="en-US" altLang="ko-KR" sz="1500" b="1" dirty="0"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1</a:t>
            </a:r>
            <a:r>
              <a:rPr lang="ko-KR" altLang="en-US" sz="1500" b="1" dirty="0"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등 나만의 독서 웹</a:t>
            </a:r>
            <a:r>
              <a:rPr lang="en-US" altLang="ko-KR" sz="1500" b="1" dirty="0"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en-US" altLang="ko-KR" sz="1500" b="1" dirty="0"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Book Warm!</a:t>
            </a:r>
          </a:p>
          <a:p>
            <a:pPr>
              <a:lnSpc>
                <a:spcPct val="150000"/>
              </a:lnSpc>
            </a:pPr>
            <a:r>
              <a:rPr lang="ko-KR" altLang="en-US" sz="1500" b="1" dirty="0"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세상은 넓고 읽을 책은 많다</a:t>
            </a:r>
            <a:r>
              <a:rPr lang="en-US" altLang="ko-KR" sz="1500" b="1" dirty="0"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.</a:t>
            </a:r>
            <a:r>
              <a:rPr lang="ko-KR" altLang="en-US" sz="1500" b="1" dirty="0"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</a:t>
            </a:r>
            <a:endParaRPr lang="en-US" altLang="ko-KR" sz="1500" b="1" dirty="0">
              <a:solidFill>
                <a:prstClr val="white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422091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15F1B4B-1979-4E62-A440-AAD5A711BE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845" y="0"/>
            <a:ext cx="101623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3599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86510DF-6025-42E7-A229-FA0F37A415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9112" y="0"/>
            <a:ext cx="78537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3177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AC194C4-9873-4DDF-A367-B06BAA18E4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6895" y="0"/>
            <a:ext cx="77182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3388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9502938-B82D-4506-BB66-93958481C1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6895" y="0"/>
            <a:ext cx="77182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8010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1557904"/>
            <a:ext cx="12192000" cy="1353230"/>
          </a:xfrm>
          <a:prstGeom prst="rect">
            <a:avLst/>
          </a:prstGeom>
          <a:solidFill>
            <a:srgbClr val="C6AF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4" name="타원 3"/>
          <p:cNvSpPr/>
          <p:nvPr/>
        </p:nvSpPr>
        <p:spPr>
          <a:xfrm>
            <a:off x="4688114" y="832757"/>
            <a:ext cx="2815772" cy="2815772"/>
          </a:xfrm>
          <a:prstGeom prst="ellipse">
            <a:avLst/>
          </a:prstGeom>
          <a:solidFill>
            <a:schemeClr val="bg1"/>
          </a:solidFill>
          <a:ln w="101600">
            <a:solidFill>
              <a:srgbClr val="C6AF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타원 6"/>
          <p:cNvSpPr/>
          <p:nvPr/>
        </p:nvSpPr>
        <p:spPr>
          <a:xfrm>
            <a:off x="5704454" y="1166358"/>
            <a:ext cx="783092" cy="783092"/>
          </a:xfrm>
          <a:prstGeom prst="ellipse">
            <a:avLst/>
          </a:prstGeom>
          <a:solidFill>
            <a:srgbClr val="C6AF5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 dirty="0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688114" y="2054163"/>
            <a:ext cx="281577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4800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통계</a:t>
            </a:r>
            <a:endParaRPr lang="en-US" altLang="ko-KR" sz="105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10892996" y="1842973"/>
            <a:ext cx="783092" cy="783092"/>
          </a:xfrm>
          <a:prstGeom prst="ellipse">
            <a:avLst/>
          </a:prstGeom>
          <a:solidFill>
            <a:schemeClr val="bg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 dirty="0">
              <a:solidFill>
                <a:srgbClr val="00BA00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5937142" y="1387640"/>
            <a:ext cx="3177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b="1" dirty="0">
                <a:solidFill>
                  <a:prstClr val="white"/>
                </a:solidFill>
              </a:rPr>
              <a:t>4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0" y="5051860"/>
            <a:ext cx="12192000" cy="0"/>
          </a:xfrm>
          <a:prstGeom prst="line">
            <a:avLst/>
          </a:prstGeom>
          <a:ln>
            <a:solidFill>
              <a:srgbClr val="C6AF5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타원 40"/>
          <p:cNvSpPr/>
          <p:nvPr/>
        </p:nvSpPr>
        <p:spPr>
          <a:xfrm>
            <a:off x="919556" y="4953594"/>
            <a:ext cx="196531" cy="196531"/>
          </a:xfrm>
          <a:prstGeom prst="ellipse">
            <a:avLst/>
          </a:prstGeom>
          <a:solidFill>
            <a:schemeClr val="bg1"/>
          </a:solidFill>
          <a:ln w="28575">
            <a:solidFill>
              <a:srgbClr val="C6AF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2" name="타원 41"/>
          <p:cNvSpPr/>
          <p:nvPr/>
        </p:nvSpPr>
        <p:spPr>
          <a:xfrm>
            <a:off x="2616551" y="4953594"/>
            <a:ext cx="196531" cy="196531"/>
          </a:xfrm>
          <a:prstGeom prst="ellipse">
            <a:avLst/>
          </a:prstGeom>
          <a:solidFill>
            <a:schemeClr val="bg1"/>
          </a:solidFill>
          <a:ln w="28575">
            <a:solidFill>
              <a:srgbClr val="C6AF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3" name="타원 42"/>
          <p:cNvSpPr/>
          <p:nvPr/>
        </p:nvSpPr>
        <p:spPr>
          <a:xfrm>
            <a:off x="4313546" y="4953594"/>
            <a:ext cx="196531" cy="196531"/>
          </a:xfrm>
          <a:prstGeom prst="ellipse">
            <a:avLst/>
          </a:prstGeom>
          <a:solidFill>
            <a:schemeClr val="bg1"/>
          </a:solidFill>
          <a:ln w="28575">
            <a:solidFill>
              <a:srgbClr val="C6AF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4" name="타원 43"/>
          <p:cNvSpPr/>
          <p:nvPr/>
        </p:nvSpPr>
        <p:spPr>
          <a:xfrm>
            <a:off x="6010541" y="4953594"/>
            <a:ext cx="196531" cy="196531"/>
          </a:xfrm>
          <a:prstGeom prst="ellipse">
            <a:avLst/>
          </a:prstGeom>
          <a:solidFill>
            <a:schemeClr val="bg1"/>
          </a:solidFill>
          <a:ln w="28575">
            <a:solidFill>
              <a:srgbClr val="C6AF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5" name="타원 44"/>
          <p:cNvSpPr/>
          <p:nvPr/>
        </p:nvSpPr>
        <p:spPr>
          <a:xfrm>
            <a:off x="7707536" y="4953594"/>
            <a:ext cx="196531" cy="196531"/>
          </a:xfrm>
          <a:prstGeom prst="ellipse">
            <a:avLst/>
          </a:prstGeom>
          <a:solidFill>
            <a:schemeClr val="bg1"/>
          </a:solidFill>
          <a:ln w="28575">
            <a:solidFill>
              <a:srgbClr val="C6AF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6" name="타원 45"/>
          <p:cNvSpPr/>
          <p:nvPr/>
        </p:nvSpPr>
        <p:spPr>
          <a:xfrm>
            <a:off x="9404531" y="4953594"/>
            <a:ext cx="196531" cy="196531"/>
          </a:xfrm>
          <a:prstGeom prst="ellipse">
            <a:avLst/>
          </a:prstGeom>
          <a:solidFill>
            <a:schemeClr val="bg1"/>
          </a:solidFill>
          <a:ln w="28575">
            <a:solidFill>
              <a:srgbClr val="C6AF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7" name="타원 46"/>
          <p:cNvSpPr/>
          <p:nvPr/>
        </p:nvSpPr>
        <p:spPr>
          <a:xfrm>
            <a:off x="11101526" y="4953594"/>
            <a:ext cx="196531" cy="196531"/>
          </a:xfrm>
          <a:prstGeom prst="ellipse">
            <a:avLst/>
          </a:prstGeom>
          <a:solidFill>
            <a:schemeClr val="bg1"/>
          </a:solidFill>
          <a:ln w="28575">
            <a:solidFill>
              <a:srgbClr val="C6AF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5" name="직사각형 54"/>
          <p:cNvSpPr/>
          <p:nvPr/>
        </p:nvSpPr>
        <p:spPr>
          <a:xfrm rot="3600000">
            <a:off x="638679" y="5849812"/>
            <a:ext cx="1862029" cy="4263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400" b="1" dirty="0">
                <a:solidFill>
                  <a:prstClr val="white">
                    <a:lumMod val="50000"/>
                  </a:prstClr>
                </a:solidFill>
              </a:rPr>
              <a:t>월간</a:t>
            </a:r>
            <a:r>
              <a:rPr lang="en-US" altLang="ko-KR" sz="1400" b="1" dirty="0">
                <a:solidFill>
                  <a:prstClr val="white">
                    <a:lumMod val="50000"/>
                  </a:prstClr>
                </a:solidFill>
              </a:rPr>
              <a:t>, </a:t>
            </a:r>
            <a:r>
              <a:rPr lang="ko-KR" altLang="en-US" sz="1400" b="1" dirty="0">
                <a:solidFill>
                  <a:prstClr val="white">
                    <a:lumMod val="50000"/>
                  </a:prstClr>
                </a:solidFill>
              </a:rPr>
              <a:t>연간 독서통계</a:t>
            </a:r>
            <a:endParaRPr lang="en-US" altLang="ko-KR" sz="1400" b="1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 rot="3600000">
            <a:off x="2288817" y="5717610"/>
            <a:ext cx="1556720" cy="4263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400" b="1" dirty="0">
                <a:solidFill>
                  <a:prstClr val="white">
                    <a:lumMod val="50000"/>
                  </a:prstClr>
                </a:solidFill>
              </a:rPr>
              <a:t>서재정보 분석 </a:t>
            </a:r>
            <a:r>
              <a:rPr lang="en-US" altLang="ko-KR" sz="1400" b="1" dirty="0">
                <a:solidFill>
                  <a:prstClr val="white">
                    <a:lumMod val="50000"/>
                  </a:prstClr>
                </a:solidFill>
              </a:rPr>
              <a:t>/</a:t>
            </a:r>
          </a:p>
          <a:p>
            <a:pPr algn="ctr">
              <a:lnSpc>
                <a:spcPct val="150000"/>
              </a:lnSpc>
            </a:pPr>
            <a:r>
              <a:rPr lang="ko-KR" altLang="en-US" sz="1400" b="1" dirty="0">
                <a:solidFill>
                  <a:prstClr val="white">
                    <a:lumMod val="50000"/>
                  </a:prstClr>
                </a:solidFill>
              </a:rPr>
              <a:t> 선호장르 통계</a:t>
            </a:r>
            <a:endParaRPr lang="en-US" altLang="ko-KR" sz="1400" b="1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57" name="직사각형 56"/>
          <p:cNvSpPr/>
          <p:nvPr/>
        </p:nvSpPr>
        <p:spPr>
          <a:xfrm rot="3600000">
            <a:off x="4061236" y="5725559"/>
            <a:ext cx="1575076" cy="4263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400" b="1">
                <a:solidFill>
                  <a:prstClr val="white">
                    <a:lumMod val="50000"/>
                  </a:prstClr>
                </a:solidFill>
              </a:rPr>
              <a:t>재미로 보는 통계</a:t>
            </a:r>
            <a:endParaRPr lang="en-US" altLang="ko-KR" sz="1400" b="1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58" name="직사각형 57"/>
          <p:cNvSpPr/>
          <p:nvPr/>
        </p:nvSpPr>
        <p:spPr>
          <a:xfrm rot="3600000">
            <a:off x="5827969" y="5667945"/>
            <a:ext cx="1442018" cy="4263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400" b="1" dirty="0">
                <a:solidFill>
                  <a:prstClr val="white">
                    <a:lumMod val="50000"/>
                  </a:prstClr>
                </a:solidFill>
              </a:rPr>
              <a:t>개인</a:t>
            </a:r>
            <a:r>
              <a:rPr lang="en-US" altLang="ko-KR" sz="1400" b="1" dirty="0">
                <a:solidFill>
                  <a:prstClr val="white">
                    <a:lumMod val="50000"/>
                  </a:prstClr>
                </a:solidFill>
              </a:rPr>
              <a:t> / </a:t>
            </a:r>
            <a:r>
              <a:rPr lang="ko-KR" altLang="en-US" sz="1400" b="1" dirty="0">
                <a:solidFill>
                  <a:prstClr val="white">
                    <a:lumMod val="50000"/>
                  </a:prstClr>
                </a:solidFill>
              </a:rPr>
              <a:t>전체 </a:t>
            </a:r>
            <a:endParaRPr lang="en-US" altLang="ko-KR" sz="1400" b="1" dirty="0">
              <a:solidFill>
                <a:prstClr val="white">
                  <a:lumMod val="50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b="1" dirty="0">
                <a:solidFill>
                  <a:prstClr val="white">
                    <a:lumMod val="50000"/>
                  </a:prstClr>
                </a:solidFill>
              </a:rPr>
              <a:t>기록통계</a:t>
            </a:r>
            <a:endParaRPr lang="en-US" altLang="ko-KR" sz="1400" b="1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59" name="직사각형 58"/>
          <p:cNvSpPr/>
          <p:nvPr/>
        </p:nvSpPr>
        <p:spPr>
          <a:xfrm rot="3600000">
            <a:off x="7542511" y="5650448"/>
            <a:ext cx="1401608" cy="4263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prstClr val="white">
                    <a:lumMod val="50000"/>
                  </a:prstClr>
                </a:solidFill>
              </a:rPr>
              <a:t>CONTENTS</a:t>
            </a:r>
          </a:p>
        </p:txBody>
      </p:sp>
      <p:sp>
        <p:nvSpPr>
          <p:cNvPr id="60" name="직사각형 59"/>
          <p:cNvSpPr/>
          <p:nvPr/>
        </p:nvSpPr>
        <p:spPr>
          <a:xfrm rot="3600000">
            <a:off x="9174377" y="5650449"/>
            <a:ext cx="1401608" cy="4263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prstClr val="white">
                    <a:lumMod val="50000"/>
                  </a:prstClr>
                </a:solidFill>
              </a:rPr>
              <a:t>CONTENTS</a:t>
            </a:r>
          </a:p>
        </p:txBody>
      </p:sp>
      <p:sp>
        <p:nvSpPr>
          <p:cNvPr id="61" name="직사각형 60"/>
          <p:cNvSpPr/>
          <p:nvPr/>
        </p:nvSpPr>
        <p:spPr>
          <a:xfrm rot="3600000">
            <a:off x="10936873" y="5650450"/>
            <a:ext cx="1401608" cy="4263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prstClr val="white">
                    <a:lumMod val="50000"/>
                  </a:prstClr>
                </a:solidFill>
              </a:rPr>
              <a:t>CONTENTS</a:t>
            </a: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0FC9C3F8-221C-4FC7-868B-0A80039E960F}"/>
              </a:ext>
            </a:extLst>
          </p:cNvPr>
          <p:cNvSpPr/>
          <p:nvPr/>
        </p:nvSpPr>
        <p:spPr>
          <a:xfrm>
            <a:off x="248240" y="1736153"/>
            <a:ext cx="1026295" cy="1038313"/>
          </a:xfrm>
          <a:prstGeom prst="ellipse">
            <a:avLst/>
          </a:prstGeom>
          <a:solidFill>
            <a:schemeClr val="bg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solidFill>
                  <a:srgbClr val="C6AF5B"/>
                </a:solidFill>
              </a:rPr>
              <a:t>기능</a:t>
            </a: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F128DAD6-2DC8-461E-B196-2F86B526F936}"/>
              </a:ext>
            </a:extLst>
          </p:cNvPr>
          <p:cNvSpPr/>
          <p:nvPr/>
        </p:nvSpPr>
        <p:spPr>
          <a:xfrm>
            <a:off x="10892995" y="1715680"/>
            <a:ext cx="1050765" cy="995228"/>
          </a:xfrm>
          <a:prstGeom prst="ellipse">
            <a:avLst/>
          </a:prstGeom>
          <a:solidFill>
            <a:schemeClr val="bg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 dirty="0">
              <a:solidFill>
                <a:srgbClr val="00BA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17498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4967CEF-6D13-4F28-A313-5B05B07F66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730" y="0"/>
            <a:ext cx="111785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3300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2149B06-99DD-4C60-82D7-ED48C0370B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730" y="9728"/>
            <a:ext cx="111785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1870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10CEBA7-581D-4BE9-90F1-AC929DF79D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9373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1557904"/>
            <a:ext cx="12192000" cy="13532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" name="타원 3"/>
          <p:cNvSpPr/>
          <p:nvPr/>
        </p:nvSpPr>
        <p:spPr>
          <a:xfrm>
            <a:off x="4688114" y="832757"/>
            <a:ext cx="2815772" cy="2815772"/>
          </a:xfrm>
          <a:prstGeom prst="ellipse">
            <a:avLst/>
          </a:prstGeom>
          <a:solidFill>
            <a:schemeClr val="bg1"/>
          </a:solidFill>
          <a:ln w="1016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타원 6"/>
          <p:cNvSpPr/>
          <p:nvPr/>
        </p:nvSpPr>
        <p:spPr>
          <a:xfrm>
            <a:off x="5704454" y="1166358"/>
            <a:ext cx="783092" cy="783092"/>
          </a:xfrm>
          <a:prstGeom prst="ellipse">
            <a:avLst/>
          </a:prstGeom>
          <a:solidFill>
            <a:schemeClr val="tx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 dirty="0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688114" y="2054163"/>
            <a:ext cx="281577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4800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종점</a:t>
            </a:r>
            <a:endParaRPr lang="en-US" altLang="ko-KR" sz="105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10892996" y="1842973"/>
            <a:ext cx="783092" cy="783092"/>
          </a:xfrm>
          <a:prstGeom prst="ellipse">
            <a:avLst/>
          </a:prstGeom>
          <a:solidFill>
            <a:schemeClr val="bg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 dirty="0">
              <a:solidFill>
                <a:srgbClr val="00BA00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568611" y="2039094"/>
            <a:ext cx="6463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b="1" dirty="0">
                <a:solidFill>
                  <a:srgbClr val="B43867"/>
                </a:solidFill>
              </a:rPr>
              <a:t>소속</a:t>
            </a:r>
          </a:p>
        </p:txBody>
      </p:sp>
      <p:sp>
        <p:nvSpPr>
          <p:cNvPr id="61" name="직사각형 60"/>
          <p:cNvSpPr/>
          <p:nvPr/>
        </p:nvSpPr>
        <p:spPr>
          <a:xfrm>
            <a:off x="5395196" y="4144788"/>
            <a:ext cx="1401608" cy="4263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800" b="1" dirty="0">
                <a:solidFill>
                  <a:prstClr val="white">
                    <a:lumMod val="50000"/>
                  </a:prstClr>
                </a:solidFill>
              </a:rPr>
              <a:t>Q &amp; A</a:t>
            </a: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0FC9C3F8-221C-4FC7-868B-0A80039E960F}"/>
              </a:ext>
            </a:extLst>
          </p:cNvPr>
          <p:cNvSpPr/>
          <p:nvPr/>
        </p:nvSpPr>
        <p:spPr>
          <a:xfrm>
            <a:off x="248240" y="1707875"/>
            <a:ext cx="1026295" cy="1038313"/>
          </a:xfrm>
          <a:prstGeom prst="ellipse">
            <a:avLst/>
          </a:prstGeom>
          <a:solidFill>
            <a:schemeClr val="bg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 dirty="0">
              <a:solidFill>
                <a:srgbClr val="C6AF5B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F128DAD6-2DC8-461E-B196-2F86B526F936}"/>
              </a:ext>
            </a:extLst>
          </p:cNvPr>
          <p:cNvSpPr/>
          <p:nvPr/>
        </p:nvSpPr>
        <p:spPr>
          <a:xfrm>
            <a:off x="10892995" y="1715680"/>
            <a:ext cx="1050765" cy="995228"/>
          </a:xfrm>
          <a:prstGeom prst="ellipse">
            <a:avLst/>
          </a:prstGeom>
          <a:solidFill>
            <a:schemeClr val="bg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 dirty="0">
              <a:solidFill>
                <a:srgbClr val="00BA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54682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1557904"/>
            <a:ext cx="12192000" cy="1353230"/>
          </a:xfrm>
          <a:prstGeom prst="rect">
            <a:avLst/>
          </a:prstGeom>
          <a:solidFill>
            <a:srgbClr val="2A55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" name="타원 3"/>
          <p:cNvSpPr/>
          <p:nvPr/>
        </p:nvSpPr>
        <p:spPr>
          <a:xfrm>
            <a:off x="4688114" y="832757"/>
            <a:ext cx="2815772" cy="2815772"/>
          </a:xfrm>
          <a:prstGeom prst="ellipse">
            <a:avLst/>
          </a:prstGeom>
          <a:solidFill>
            <a:schemeClr val="bg1"/>
          </a:solidFill>
          <a:ln w="101600">
            <a:solidFill>
              <a:srgbClr val="2A55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타원 6"/>
          <p:cNvSpPr/>
          <p:nvPr/>
        </p:nvSpPr>
        <p:spPr>
          <a:xfrm>
            <a:off x="5704454" y="1166358"/>
            <a:ext cx="783092" cy="783092"/>
          </a:xfrm>
          <a:prstGeom prst="ellipse">
            <a:avLst/>
          </a:prstGeom>
          <a:solidFill>
            <a:srgbClr val="2A55A4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 dirty="0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688114" y="2054163"/>
            <a:ext cx="281577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4800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기록</a:t>
            </a:r>
            <a:endParaRPr lang="en-US" altLang="ko-KR" sz="4800" dirty="0">
              <a:solidFill>
                <a:prstClr val="black">
                  <a:lumMod val="75000"/>
                  <a:lumOff val="25000"/>
                </a:prstClr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394989" y="1949450"/>
            <a:ext cx="18473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altLang="ko-KR" sz="2800" dirty="0">
              <a:solidFill>
                <a:prstClr val="white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248240" y="1707875"/>
            <a:ext cx="1026295" cy="1038313"/>
          </a:xfrm>
          <a:prstGeom prst="ellipse">
            <a:avLst/>
          </a:prstGeom>
          <a:solidFill>
            <a:schemeClr val="bg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solidFill>
                  <a:srgbClr val="2A55A4"/>
                </a:solidFill>
              </a:rPr>
              <a:t>기</a:t>
            </a:r>
            <a:endParaRPr lang="en-US" altLang="ko-KR" sz="2400" b="1" dirty="0">
              <a:solidFill>
                <a:srgbClr val="2A55A4"/>
              </a:solidFill>
            </a:endParaRPr>
          </a:p>
          <a:p>
            <a:pPr algn="ctr"/>
            <a:r>
              <a:rPr lang="ko-KR" altLang="en-US" sz="2400" b="1" dirty="0">
                <a:solidFill>
                  <a:srgbClr val="2A55A4"/>
                </a:solidFill>
              </a:rPr>
              <a:t>능</a:t>
            </a:r>
          </a:p>
        </p:txBody>
      </p:sp>
      <p:sp>
        <p:nvSpPr>
          <p:cNvPr id="15" name="타원 14"/>
          <p:cNvSpPr/>
          <p:nvPr/>
        </p:nvSpPr>
        <p:spPr>
          <a:xfrm>
            <a:off x="10892995" y="1715680"/>
            <a:ext cx="1050765" cy="995228"/>
          </a:xfrm>
          <a:prstGeom prst="ellipse">
            <a:avLst/>
          </a:prstGeom>
          <a:solidFill>
            <a:schemeClr val="bg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 dirty="0">
              <a:solidFill>
                <a:srgbClr val="00BA00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5937142" y="1387640"/>
            <a:ext cx="3177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b="1" dirty="0">
                <a:solidFill>
                  <a:prstClr val="white"/>
                </a:solidFill>
              </a:rPr>
              <a:t>1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0" y="5051860"/>
            <a:ext cx="12192000" cy="0"/>
          </a:xfrm>
          <a:prstGeom prst="line">
            <a:avLst/>
          </a:prstGeom>
          <a:ln>
            <a:solidFill>
              <a:srgbClr val="2A55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타원 40"/>
          <p:cNvSpPr/>
          <p:nvPr/>
        </p:nvSpPr>
        <p:spPr>
          <a:xfrm>
            <a:off x="919556" y="4953594"/>
            <a:ext cx="196531" cy="196531"/>
          </a:xfrm>
          <a:prstGeom prst="ellipse">
            <a:avLst/>
          </a:prstGeom>
          <a:solidFill>
            <a:schemeClr val="bg1"/>
          </a:solidFill>
          <a:ln w="28575">
            <a:solidFill>
              <a:srgbClr val="2A55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2" name="타원 41"/>
          <p:cNvSpPr/>
          <p:nvPr/>
        </p:nvSpPr>
        <p:spPr>
          <a:xfrm>
            <a:off x="2616551" y="4953594"/>
            <a:ext cx="196531" cy="196531"/>
          </a:xfrm>
          <a:prstGeom prst="ellipse">
            <a:avLst/>
          </a:prstGeom>
          <a:solidFill>
            <a:schemeClr val="bg1"/>
          </a:solidFill>
          <a:ln w="28575">
            <a:solidFill>
              <a:srgbClr val="2A55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3" name="타원 42"/>
          <p:cNvSpPr/>
          <p:nvPr/>
        </p:nvSpPr>
        <p:spPr>
          <a:xfrm>
            <a:off x="4313546" y="4953594"/>
            <a:ext cx="196531" cy="196531"/>
          </a:xfrm>
          <a:prstGeom prst="ellipse">
            <a:avLst/>
          </a:prstGeom>
          <a:solidFill>
            <a:schemeClr val="bg1"/>
          </a:solidFill>
          <a:ln w="28575">
            <a:solidFill>
              <a:srgbClr val="2A55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4" name="타원 43"/>
          <p:cNvSpPr/>
          <p:nvPr/>
        </p:nvSpPr>
        <p:spPr>
          <a:xfrm>
            <a:off x="6010541" y="4953594"/>
            <a:ext cx="196531" cy="196531"/>
          </a:xfrm>
          <a:prstGeom prst="ellipse">
            <a:avLst/>
          </a:prstGeom>
          <a:solidFill>
            <a:schemeClr val="bg1"/>
          </a:solidFill>
          <a:ln w="28575">
            <a:solidFill>
              <a:srgbClr val="2A55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5" name="타원 44"/>
          <p:cNvSpPr/>
          <p:nvPr/>
        </p:nvSpPr>
        <p:spPr>
          <a:xfrm>
            <a:off x="7707536" y="4953594"/>
            <a:ext cx="196531" cy="196531"/>
          </a:xfrm>
          <a:prstGeom prst="ellipse">
            <a:avLst/>
          </a:prstGeom>
          <a:solidFill>
            <a:schemeClr val="bg1"/>
          </a:solidFill>
          <a:ln w="28575">
            <a:solidFill>
              <a:srgbClr val="2A55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6" name="타원 45"/>
          <p:cNvSpPr/>
          <p:nvPr/>
        </p:nvSpPr>
        <p:spPr>
          <a:xfrm>
            <a:off x="9404531" y="4953594"/>
            <a:ext cx="196531" cy="196531"/>
          </a:xfrm>
          <a:prstGeom prst="ellipse">
            <a:avLst/>
          </a:prstGeom>
          <a:solidFill>
            <a:schemeClr val="bg1"/>
          </a:solidFill>
          <a:ln w="28575">
            <a:solidFill>
              <a:srgbClr val="2A55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7" name="타원 46"/>
          <p:cNvSpPr/>
          <p:nvPr/>
        </p:nvSpPr>
        <p:spPr>
          <a:xfrm>
            <a:off x="11101526" y="4953594"/>
            <a:ext cx="196531" cy="196531"/>
          </a:xfrm>
          <a:prstGeom prst="ellipse">
            <a:avLst/>
          </a:prstGeom>
          <a:solidFill>
            <a:schemeClr val="bg1"/>
          </a:solidFill>
          <a:ln w="28575">
            <a:solidFill>
              <a:srgbClr val="2A55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5" name="직사각형 54"/>
          <p:cNvSpPr/>
          <p:nvPr/>
        </p:nvSpPr>
        <p:spPr>
          <a:xfrm rot="3600000">
            <a:off x="810347" y="5688152"/>
            <a:ext cx="1401608" cy="4263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prstClr val="white">
                    <a:lumMod val="50000"/>
                  </a:prstClr>
                </a:solidFill>
              </a:rPr>
              <a:t>내 서재</a:t>
            </a:r>
            <a:endParaRPr lang="en-US" altLang="ko-KR" sz="1400" b="1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 rot="3600000">
            <a:off x="2486781" y="5783599"/>
            <a:ext cx="1556719" cy="4263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400" b="1" dirty="0">
                <a:solidFill>
                  <a:prstClr val="white">
                    <a:lumMod val="50000"/>
                  </a:prstClr>
                </a:solidFill>
              </a:rPr>
              <a:t>나만의 책이야기</a:t>
            </a:r>
            <a:endParaRPr lang="en-US" altLang="ko-KR" sz="1400" b="1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57" name="직사각형 56"/>
          <p:cNvSpPr/>
          <p:nvPr/>
        </p:nvSpPr>
        <p:spPr>
          <a:xfrm rot="3600000">
            <a:off x="4162302" y="5693324"/>
            <a:ext cx="1589995" cy="5497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400" b="1" dirty="0">
                <a:solidFill>
                  <a:prstClr val="white">
                    <a:lumMod val="50000"/>
                  </a:prstClr>
                </a:solidFill>
              </a:rPr>
              <a:t>타인과 공유하기</a:t>
            </a:r>
            <a:endParaRPr lang="en-US" altLang="ko-KR" sz="1400" b="1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58" name="직사각형 57"/>
          <p:cNvSpPr/>
          <p:nvPr/>
        </p:nvSpPr>
        <p:spPr>
          <a:xfrm rot="3600000">
            <a:off x="5906732" y="5744715"/>
            <a:ext cx="1401608" cy="4263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prstClr val="white">
                    <a:lumMod val="50000"/>
                  </a:prstClr>
                </a:solidFill>
              </a:rPr>
              <a:t>책 달력</a:t>
            </a:r>
            <a:endParaRPr lang="en-US" altLang="ko-KR" sz="1400" b="1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59" name="직사각형 58"/>
          <p:cNvSpPr/>
          <p:nvPr/>
        </p:nvSpPr>
        <p:spPr>
          <a:xfrm rot="3600000">
            <a:off x="7542511" y="5650448"/>
            <a:ext cx="1401608" cy="4263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400" b="1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60" name="직사각형 59"/>
          <p:cNvSpPr/>
          <p:nvPr/>
        </p:nvSpPr>
        <p:spPr>
          <a:xfrm rot="3600000">
            <a:off x="9174377" y="5650449"/>
            <a:ext cx="1401608" cy="4263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400" b="1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61" name="직사각형 60"/>
          <p:cNvSpPr/>
          <p:nvPr/>
        </p:nvSpPr>
        <p:spPr>
          <a:xfrm rot="3600000">
            <a:off x="10936873" y="5773001"/>
            <a:ext cx="1401608" cy="4263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400" b="1" dirty="0">
              <a:solidFill>
                <a:prstClr val="white">
                  <a:lumMod val="50000"/>
                </a:prstClr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691" y="4415896"/>
            <a:ext cx="537698" cy="537698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D7F82BA1-3BED-48D2-A49F-0ED6156A1973}"/>
              </a:ext>
            </a:extLst>
          </p:cNvPr>
          <p:cNvSpPr/>
          <p:nvPr/>
        </p:nvSpPr>
        <p:spPr>
          <a:xfrm rot="3600000">
            <a:off x="7534653" y="5699155"/>
            <a:ext cx="1401608" cy="4263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prstClr val="white">
                    <a:lumMod val="50000"/>
                  </a:prstClr>
                </a:solidFill>
              </a:rPr>
              <a:t>CONTENTS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0ABC597-C1BF-4DBD-9F94-2E6A0F072E25}"/>
              </a:ext>
            </a:extLst>
          </p:cNvPr>
          <p:cNvSpPr/>
          <p:nvPr/>
        </p:nvSpPr>
        <p:spPr>
          <a:xfrm rot="3600000">
            <a:off x="9267673" y="5697577"/>
            <a:ext cx="1401608" cy="4263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prstClr val="white">
                    <a:lumMod val="50000"/>
                  </a:prstClr>
                </a:solidFill>
              </a:rPr>
              <a:t>CONTENTS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AE863E0-7912-4E9F-9E57-15BFAE54DF39}"/>
              </a:ext>
            </a:extLst>
          </p:cNvPr>
          <p:cNvSpPr/>
          <p:nvPr/>
        </p:nvSpPr>
        <p:spPr>
          <a:xfrm rot="3600000">
            <a:off x="10899539" y="5642592"/>
            <a:ext cx="1401608" cy="4263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prstClr val="white">
                    <a:lumMod val="50000"/>
                  </a:prstClr>
                </a:solidFill>
              </a:rPr>
              <a:t>CONTENTS</a:t>
            </a:r>
          </a:p>
        </p:txBody>
      </p:sp>
    </p:spTree>
    <p:extLst>
      <p:ext uri="{BB962C8B-B14F-4D97-AF65-F5344CB8AC3E}">
        <p14:creationId xmlns:p14="http://schemas.microsoft.com/office/powerpoint/2010/main" val="39938025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563D358E-95C9-472D-9AD9-E5FE3A84AD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1480"/>
            <a:ext cx="12192000" cy="6035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5846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BD46227-1814-45E1-87F2-76D329C83E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1480"/>
            <a:ext cx="12192000" cy="6035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2472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6D59B5C-A883-4E6D-A59C-665DEBB00C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1480"/>
            <a:ext cx="12192000" cy="6035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3335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28EF019-A246-4744-AC03-E73D8ED201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1480"/>
            <a:ext cx="12192000" cy="6035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1334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1557904"/>
            <a:ext cx="12192000" cy="1353230"/>
          </a:xfrm>
          <a:prstGeom prst="rect">
            <a:avLst/>
          </a:prstGeom>
          <a:solidFill>
            <a:srgbClr val="B438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" name="타원 3"/>
          <p:cNvSpPr/>
          <p:nvPr/>
        </p:nvSpPr>
        <p:spPr>
          <a:xfrm>
            <a:off x="4688114" y="832757"/>
            <a:ext cx="2815772" cy="2815772"/>
          </a:xfrm>
          <a:prstGeom prst="ellipse">
            <a:avLst/>
          </a:prstGeom>
          <a:solidFill>
            <a:schemeClr val="bg1"/>
          </a:solidFill>
          <a:ln w="101600">
            <a:solidFill>
              <a:srgbClr val="B4386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타원 6"/>
          <p:cNvSpPr/>
          <p:nvPr/>
        </p:nvSpPr>
        <p:spPr>
          <a:xfrm>
            <a:off x="5704454" y="1166358"/>
            <a:ext cx="783092" cy="783092"/>
          </a:xfrm>
          <a:prstGeom prst="ellipse">
            <a:avLst/>
          </a:prstGeom>
          <a:solidFill>
            <a:srgbClr val="B43867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 dirty="0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688114" y="2054163"/>
            <a:ext cx="281577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4800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소통</a:t>
            </a:r>
            <a:endParaRPr lang="en-US" altLang="ko-KR" sz="105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10892996" y="1842973"/>
            <a:ext cx="783092" cy="783092"/>
          </a:xfrm>
          <a:prstGeom prst="ellipse">
            <a:avLst/>
          </a:prstGeom>
          <a:solidFill>
            <a:schemeClr val="bg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 dirty="0">
              <a:solidFill>
                <a:srgbClr val="00BA00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5937142" y="1387640"/>
            <a:ext cx="3177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b="1" dirty="0">
                <a:solidFill>
                  <a:prstClr val="white"/>
                </a:solidFill>
              </a:rPr>
              <a:t>2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568612" y="2039094"/>
            <a:ext cx="6463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b="1" dirty="0">
                <a:solidFill>
                  <a:srgbClr val="B43867"/>
                </a:solidFill>
              </a:rPr>
              <a:t>기능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0" y="5051860"/>
            <a:ext cx="12192000" cy="0"/>
          </a:xfrm>
          <a:prstGeom prst="line">
            <a:avLst/>
          </a:prstGeom>
          <a:ln>
            <a:solidFill>
              <a:srgbClr val="B438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타원 40"/>
          <p:cNvSpPr/>
          <p:nvPr/>
        </p:nvSpPr>
        <p:spPr>
          <a:xfrm>
            <a:off x="919556" y="4953594"/>
            <a:ext cx="196531" cy="196531"/>
          </a:xfrm>
          <a:prstGeom prst="ellipse">
            <a:avLst/>
          </a:prstGeom>
          <a:solidFill>
            <a:schemeClr val="bg1"/>
          </a:solidFill>
          <a:ln w="28575">
            <a:solidFill>
              <a:srgbClr val="B4386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2" name="타원 41"/>
          <p:cNvSpPr/>
          <p:nvPr/>
        </p:nvSpPr>
        <p:spPr>
          <a:xfrm>
            <a:off x="2616551" y="4953594"/>
            <a:ext cx="196531" cy="196531"/>
          </a:xfrm>
          <a:prstGeom prst="ellipse">
            <a:avLst/>
          </a:prstGeom>
          <a:solidFill>
            <a:schemeClr val="bg1"/>
          </a:solidFill>
          <a:ln w="28575">
            <a:solidFill>
              <a:srgbClr val="B4386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3" name="타원 42"/>
          <p:cNvSpPr/>
          <p:nvPr/>
        </p:nvSpPr>
        <p:spPr>
          <a:xfrm>
            <a:off x="4313546" y="4953594"/>
            <a:ext cx="196531" cy="196531"/>
          </a:xfrm>
          <a:prstGeom prst="ellipse">
            <a:avLst/>
          </a:prstGeom>
          <a:solidFill>
            <a:schemeClr val="bg1"/>
          </a:solidFill>
          <a:ln w="28575">
            <a:solidFill>
              <a:srgbClr val="B4386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4" name="타원 43"/>
          <p:cNvSpPr/>
          <p:nvPr/>
        </p:nvSpPr>
        <p:spPr>
          <a:xfrm>
            <a:off x="6010541" y="4953594"/>
            <a:ext cx="196531" cy="196531"/>
          </a:xfrm>
          <a:prstGeom prst="ellipse">
            <a:avLst/>
          </a:prstGeom>
          <a:solidFill>
            <a:schemeClr val="bg1"/>
          </a:solidFill>
          <a:ln w="28575">
            <a:solidFill>
              <a:srgbClr val="B4386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5" name="타원 44"/>
          <p:cNvSpPr/>
          <p:nvPr/>
        </p:nvSpPr>
        <p:spPr>
          <a:xfrm>
            <a:off x="7707536" y="4953594"/>
            <a:ext cx="196531" cy="196531"/>
          </a:xfrm>
          <a:prstGeom prst="ellipse">
            <a:avLst/>
          </a:prstGeom>
          <a:solidFill>
            <a:schemeClr val="bg1"/>
          </a:solidFill>
          <a:ln w="28575">
            <a:solidFill>
              <a:srgbClr val="B4386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6" name="타원 45"/>
          <p:cNvSpPr/>
          <p:nvPr/>
        </p:nvSpPr>
        <p:spPr>
          <a:xfrm>
            <a:off x="9404531" y="4953594"/>
            <a:ext cx="196531" cy="196531"/>
          </a:xfrm>
          <a:prstGeom prst="ellipse">
            <a:avLst/>
          </a:prstGeom>
          <a:solidFill>
            <a:schemeClr val="bg1"/>
          </a:solidFill>
          <a:ln w="28575">
            <a:solidFill>
              <a:srgbClr val="B4386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7" name="타원 46"/>
          <p:cNvSpPr/>
          <p:nvPr/>
        </p:nvSpPr>
        <p:spPr>
          <a:xfrm>
            <a:off x="11101526" y="4953594"/>
            <a:ext cx="196531" cy="196531"/>
          </a:xfrm>
          <a:prstGeom prst="ellipse">
            <a:avLst/>
          </a:prstGeom>
          <a:solidFill>
            <a:schemeClr val="bg1"/>
          </a:solidFill>
          <a:ln w="28575">
            <a:solidFill>
              <a:srgbClr val="B4386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5" name="직사각형 54"/>
          <p:cNvSpPr/>
          <p:nvPr/>
        </p:nvSpPr>
        <p:spPr>
          <a:xfrm rot="3600000">
            <a:off x="753785" y="5650444"/>
            <a:ext cx="1401608" cy="4263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400" b="1" dirty="0">
                <a:solidFill>
                  <a:prstClr val="white">
                    <a:lumMod val="50000"/>
                  </a:prstClr>
                </a:solidFill>
              </a:rPr>
              <a:t>인기있는 </a:t>
            </a:r>
            <a:endParaRPr lang="en-US" altLang="ko-KR" sz="1400" b="1" dirty="0">
              <a:solidFill>
                <a:prstClr val="white">
                  <a:lumMod val="50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b="1" dirty="0">
                <a:solidFill>
                  <a:prstClr val="white">
                    <a:lumMod val="50000"/>
                  </a:prstClr>
                </a:solidFill>
              </a:rPr>
              <a:t>키워드 구현</a:t>
            </a:r>
            <a:endParaRPr lang="en-US" altLang="ko-KR" sz="1400" b="1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 rot="3600000">
            <a:off x="2327595" y="5650445"/>
            <a:ext cx="1401608" cy="4263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400" b="1" dirty="0" err="1">
                <a:solidFill>
                  <a:prstClr val="white">
                    <a:lumMod val="50000"/>
                  </a:prstClr>
                </a:solidFill>
              </a:rPr>
              <a:t>채팅방</a:t>
            </a:r>
            <a:r>
              <a:rPr lang="ko-KR" altLang="en-US" sz="1400" b="1" dirty="0">
                <a:solidFill>
                  <a:prstClr val="white">
                    <a:lumMod val="50000"/>
                  </a:prstClr>
                </a:solidFill>
              </a:rPr>
              <a:t> 검색</a:t>
            </a:r>
            <a:endParaRPr lang="en-US" altLang="ko-KR" sz="1400" b="1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57" name="직사각형 56"/>
          <p:cNvSpPr/>
          <p:nvPr/>
        </p:nvSpPr>
        <p:spPr>
          <a:xfrm rot="3600000">
            <a:off x="4047189" y="5749889"/>
            <a:ext cx="1631262" cy="4263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400" b="1" dirty="0">
                <a:solidFill>
                  <a:prstClr val="white">
                    <a:lumMod val="50000"/>
                  </a:prstClr>
                </a:solidFill>
              </a:rPr>
              <a:t>책 함께 읽기</a:t>
            </a:r>
            <a:endParaRPr lang="en-US" altLang="ko-KR" sz="1400" b="1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58" name="직사각형 57"/>
          <p:cNvSpPr/>
          <p:nvPr/>
        </p:nvSpPr>
        <p:spPr>
          <a:xfrm rot="3600000">
            <a:off x="5838072" y="5650447"/>
            <a:ext cx="1401608" cy="4263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400" b="1" dirty="0">
                <a:solidFill>
                  <a:prstClr val="white">
                    <a:lumMod val="50000"/>
                  </a:prstClr>
                </a:solidFill>
              </a:rPr>
              <a:t>채팅 구현</a:t>
            </a:r>
            <a:endParaRPr lang="en-US" altLang="ko-KR" sz="1400" b="1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59" name="직사각형 58"/>
          <p:cNvSpPr/>
          <p:nvPr/>
        </p:nvSpPr>
        <p:spPr>
          <a:xfrm rot="3600000">
            <a:off x="7542511" y="5650448"/>
            <a:ext cx="1401608" cy="4263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prstClr val="white">
                    <a:lumMod val="50000"/>
                  </a:prstClr>
                </a:solidFill>
              </a:rPr>
              <a:t>CONTENTS</a:t>
            </a:r>
          </a:p>
        </p:txBody>
      </p:sp>
      <p:sp>
        <p:nvSpPr>
          <p:cNvPr id="60" name="직사각형 59"/>
          <p:cNvSpPr/>
          <p:nvPr/>
        </p:nvSpPr>
        <p:spPr>
          <a:xfrm rot="3600000">
            <a:off x="9174377" y="5650449"/>
            <a:ext cx="1401608" cy="4263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prstClr val="white">
                    <a:lumMod val="50000"/>
                  </a:prstClr>
                </a:solidFill>
              </a:rPr>
              <a:t>CONTENTS</a:t>
            </a:r>
          </a:p>
        </p:txBody>
      </p:sp>
      <p:sp>
        <p:nvSpPr>
          <p:cNvPr id="61" name="직사각형 60"/>
          <p:cNvSpPr/>
          <p:nvPr/>
        </p:nvSpPr>
        <p:spPr>
          <a:xfrm rot="3600000">
            <a:off x="10936873" y="5650450"/>
            <a:ext cx="1401608" cy="4263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prstClr val="white">
                    <a:lumMod val="50000"/>
                  </a:prstClr>
                </a:solidFill>
              </a:rPr>
              <a:t>CONTENTS</a:t>
            </a: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8864CD7D-F642-4A56-94FC-929AC77FFCEC}"/>
              </a:ext>
            </a:extLst>
          </p:cNvPr>
          <p:cNvSpPr/>
          <p:nvPr/>
        </p:nvSpPr>
        <p:spPr>
          <a:xfrm>
            <a:off x="248240" y="1707874"/>
            <a:ext cx="1026295" cy="1038313"/>
          </a:xfrm>
          <a:prstGeom prst="ellipse">
            <a:avLst/>
          </a:prstGeom>
          <a:solidFill>
            <a:schemeClr val="bg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solidFill>
                  <a:srgbClr val="B43867"/>
                </a:solidFill>
              </a:rPr>
              <a:t>기능</a:t>
            </a: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EBD113FA-C9C3-4F5F-92A5-C14C251A3209}"/>
              </a:ext>
            </a:extLst>
          </p:cNvPr>
          <p:cNvSpPr/>
          <p:nvPr/>
        </p:nvSpPr>
        <p:spPr>
          <a:xfrm>
            <a:off x="10892995" y="1715680"/>
            <a:ext cx="1050765" cy="995228"/>
          </a:xfrm>
          <a:prstGeom prst="ellipse">
            <a:avLst/>
          </a:prstGeom>
          <a:solidFill>
            <a:schemeClr val="bg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 dirty="0">
              <a:solidFill>
                <a:srgbClr val="00BA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56805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2D63C7D-271F-4A58-BBB9-7BD043250F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3240"/>
            <a:ext cx="12192000" cy="581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7041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>
            <a:stCxn id="30" idx="0"/>
            <a:endCxn id="4" idx="0"/>
          </p:cNvCxnSpPr>
          <p:nvPr/>
        </p:nvCxnSpPr>
        <p:spPr>
          <a:xfrm flipV="1">
            <a:off x="6090753" y="832757"/>
            <a:ext cx="5247" cy="4328051"/>
          </a:xfrm>
          <a:prstGeom prst="line">
            <a:avLst/>
          </a:prstGeom>
          <a:ln w="50800">
            <a:solidFill>
              <a:srgbClr val="7947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0" y="1557904"/>
            <a:ext cx="12192000" cy="1353230"/>
          </a:xfrm>
          <a:prstGeom prst="rect">
            <a:avLst/>
          </a:prstGeom>
          <a:solidFill>
            <a:srgbClr val="794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" name="타원 3"/>
          <p:cNvSpPr/>
          <p:nvPr/>
        </p:nvSpPr>
        <p:spPr>
          <a:xfrm>
            <a:off x="4688114" y="832757"/>
            <a:ext cx="2815772" cy="2815772"/>
          </a:xfrm>
          <a:prstGeom prst="ellipse">
            <a:avLst/>
          </a:prstGeom>
          <a:solidFill>
            <a:schemeClr val="bg1"/>
          </a:solidFill>
          <a:ln w="101600">
            <a:solidFill>
              <a:srgbClr val="7947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타원 6"/>
          <p:cNvSpPr/>
          <p:nvPr/>
        </p:nvSpPr>
        <p:spPr>
          <a:xfrm>
            <a:off x="5699206" y="1156087"/>
            <a:ext cx="783092" cy="783092"/>
          </a:xfrm>
          <a:prstGeom prst="ellipse">
            <a:avLst/>
          </a:prstGeom>
          <a:solidFill>
            <a:srgbClr val="794797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 dirty="0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688114" y="2054163"/>
            <a:ext cx="281577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4800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쇼핑</a:t>
            </a:r>
            <a:endParaRPr lang="en-US" altLang="ko-KR" sz="105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10892996" y="1842973"/>
            <a:ext cx="783092" cy="783092"/>
          </a:xfrm>
          <a:prstGeom prst="ellipse">
            <a:avLst/>
          </a:prstGeom>
          <a:solidFill>
            <a:schemeClr val="bg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 dirty="0">
              <a:solidFill>
                <a:srgbClr val="00BA00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5937142" y="1387640"/>
            <a:ext cx="3177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b="1" dirty="0">
                <a:solidFill>
                  <a:prstClr val="white"/>
                </a:solidFill>
              </a:rPr>
              <a:t>3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568612" y="2039094"/>
            <a:ext cx="6463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b="1" dirty="0">
                <a:solidFill>
                  <a:srgbClr val="794797"/>
                </a:solidFill>
              </a:rPr>
              <a:t>기능</a:t>
            </a:r>
          </a:p>
        </p:txBody>
      </p:sp>
      <p:sp>
        <p:nvSpPr>
          <p:cNvPr id="2" name="왼쪽 대괄호 1"/>
          <p:cNvSpPr/>
          <p:nvPr/>
        </p:nvSpPr>
        <p:spPr>
          <a:xfrm rot="5400000">
            <a:off x="5362574" y="1924761"/>
            <a:ext cx="1466850" cy="8399629"/>
          </a:xfrm>
          <a:prstGeom prst="leftBracket">
            <a:avLst>
              <a:gd name="adj" fmla="val 61580"/>
            </a:avLst>
          </a:prstGeom>
          <a:ln w="50800">
            <a:solidFill>
              <a:srgbClr val="7947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3652370" y="5253661"/>
            <a:ext cx="274977" cy="274977"/>
          </a:xfrm>
          <a:prstGeom prst="ellipse">
            <a:avLst/>
          </a:prstGeom>
          <a:solidFill>
            <a:schemeClr val="bg1"/>
          </a:solidFill>
          <a:ln w="50800">
            <a:solidFill>
              <a:srgbClr val="7947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8127163" y="5257799"/>
            <a:ext cx="274977" cy="274977"/>
          </a:xfrm>
          <a:prstGeom prst="ellipse">
            <a:avLst/>
          </a:prstGeom>
          <a:solidFill>
            <a:schemeClr val="bg1"/>
          </a:solidFill>
          <a:ln w="50800">
            <a:solidFill>
              <a:srgbClr val="7947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10019161" y="5987084"/>
            <a:ext cx="274977" cy="274977"/>
          </a:xfrm>
          <a:prstGeom prst="ellipse">
            <a:avLst/>
          </a:prstGeom>
          <a:solidFill>
            <a:schemeClr val="bg1"/>
          </a:solidFill>
          <a:ln w="50800">
            <a:solidFill>
              <a:srgbClr val="7947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1896184" y="5987086"/>
            <a:ext cx="274977" cy="274977"/>
          </a:xfrm>
          <a:prstGeom prst="ellipse">
            <a:avLst/>
          </a:prstGeom>
          <a:solidFill>
            <a:schemeClr val="bg1"/>
          </a:solidFill>
          <a:ln w="50800">
            <a:solidFill>
              <a:srgbClr val="7947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5953264" y="5160808"/>
            <a:ext cx="274977" cy="442137"/>
          </a:xfrm>
          <a:prstGeom prst="roundRect">
            <a:avLst/>
          </a:prstGeom>
          <a:solidFill>
            <a:schemeClr val="bg1"/>
          </a:solidFill>
          <a:ln w="50800">
            <a:solidFill>
              <a:srgbClr val="7947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6044233" y="5243021"/>
            <a:ext cx="93041" cy="93041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6044233" y="5412256"/>
            <a:ext cx="93041" cy="93041"/>
          </a:xfrm>
          <a:prstGeom prst="ellipse">
            <a:avLst/>
          </a:prstGeom>
          <a:solidFill>
            <a:srgbClr val="6BC8C8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FE44867D-945C-4DD4-B342-011B0C5AD17C}"/>
              </a:ext>
            </a:extLst>
          </p:cNvPr>
          <p:cNvSpPr/>
          <p:nvPr/>
        </p:nvSpPr>
        <p:spPr>
          <a:xfrm>
            <a:off x="248240" y="1707876"/>
            <a:ext cx="1026295" cy="1038313"/>
          </a:xfrm>
          <a:prstGeom prst="ellipse">
            <a:avLst/>
          </a:prstGeom>
          <a:solidFill>
            <a:schemeClr val="bg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solidFill>
                  <a:srgbClr val="794797"/>
                </a:solidFill>
              </a:rPr>
              <a:t>기능</a:t>
            </a: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C6310D26-19E1-49D8-A658-A43C537DFCF5}"/>
              </a:ext>
            </a:extLst>
          </p:cNvPr>
          <p:cNvSpPr/>
          <p:nvPr/>
        </p:nvSpPr>
        <p:spPr>
          <a:xfrm>
            <a:off x="10892995" y="1715680"/>
            <a:ext cx="1050765" cy="995228"/>
          </a:xfrm>
          <a:prstGeom prst="ellipse">
            <a:avLst/>
          </a:prstGeom>
          <a:solidFill>
            <a:schemeClr val="bg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 dirty="0">
              <a:solidFill>
                <a:srgbClr val="00BA00"/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650EA706-CF66-45A8-A573-1B561CE2C032}"/>
              </a:ext>
            </a:extLst>
          </p:cNvPr>
          <p:cNvSpPr/>
          <p:nvPr/>
        </p:nvSpPr>
        <p:spPr>
          <a:xfrm>
            <a:off x="107493" y="5475925"/>
            <a:ext cx="2135235" cy="4263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400" b="1" dirty="0">
                <a:solidFill>
                  <a:prstClr val="white">
                    <a:lumMod val="50000"/>
                  </a:prstClr>
                </a:solidFill>
              </a:rPr>
              <a:t>베스트셀러 </a:t>
            </a:r>
            <a:r>
              <a:rPr lang="en-US" altLang="ko-KR" sz="1400" b="1" dirty="0">
                <a:solidFill>
                  <a:prstClr val="white">
                    <a:lumMod val="50000"/>
                  </a:prstClr>
                </a:solidFill>
              </a:rPr>
              <a:t>/ </a:t>
            </a:r>
            <a:r>
              <a:rPr lang="ko-KR" altLang="en-US" sz="1400" b="1" dirty="0">
                <a:solidFill>
                  <a:prstClr val="white">
                    <a:lumMod val="50000"/>
                  </a:prstClr>
                </a:solidFill>
              </a:rPr>
              <a:t>인기상품</a:t>
            </a:r>
            <a:endParaRPr lang="en-US" altLang="ko-KR" sz="1400" b="1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762B2143-53EB-4D00-B353-D07441274234}"/>
              </a:ext>
            </a:extLst>
          </p:cNvPr>
          <p:cNvSpPr/>
          <p:nvPr/>
        </p:nvSpPr>
        <p:spPr>
          <a:xfrm>
            <a:off x="2808647" y="5667640"/>
            <a:ext cx="1910325" cy="4263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400" b="1" dirty="0">
                <a:solidFill>
                  <a:prstClr val="white">
                    <a:lumMod val="50000"/>
                  </a:prstClr>
                </a:solidFill>
              </a:rPr>
              <a:t>연관된 책 </a:t>
            </a:r>
            <a:r>
              <a:rPr lang="en-US" altLang="ko-KR" sz="1400" b="1" dirty="0">
                <a:solidFill>
                  <a:prstClr val="white">
                    <a:lumMod val="50000"/>
                  </a:prstClr>
                </a:solidFill>
              </a:rPr>
              <a:t>/ </a:t>
            </a:r>
            <a:r>
              <a:rPr lang="ko-KR" altLang="en-US" sz="1400" b="1" dirty="0">
                <a:solidFill>
                  <a:prstClr val="white">
                    <a:lumMod val="50000"/>
                  </a:prstClr>
                </a:solidFill>
              </a:rPr>
              <a:t>상품정보</a:t>
            </a:r>
            <a:endParaRPr lang="en-US" altLang="ko-KR" sz="1400" b="1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EF51D3A3-B669-4F71-969D-FB9E82270507}"/>
              </a:ext>
            </a:extLst>
          </p:cNvPr>
          <p:cNvSpPr/>
          <p:nvPr/>
        </p:nvSpPr>
        <p:spPr>
          <a:xfrm>
            <a:off x="5163257" y="5647215"/>
            <a:ext cx="1910325" cy="4263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400" b="1" dirty="0">
                <a:solidFill>
                  <a:prstClr val="white">
                    <a:lumMod val="50000"/>
                  </a:prstClr>
                </a:solidFill>
              </a:rPr>
              <a:t>결재</a:t>
            </a:r>
            <a:endParaRPr lang="en-US" altLang="ko-KR" sz="1400" b="1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DD6515A8-1455-466A-A74B-AA8410BA09CC}"/>
              </a:ext>
            </a:extLst>
          </p:cNvPr>
          <p:cNvSpPr/>
          <p:nvPr/>
        </p:nvSpPr>
        <p:spPr>
          <a:xfrm>
            <a:off x="7309488" y="5629932"/>
            <a:ext cx="1910325" cy="4263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400" b="1" dirty="0">
                <a:solidFill>
                  <a:prstClr val="white">
                    <a:lumMod val="50000"/>
                  </a:prstClr>
                </a:solidFill>
              </a:rPr>
              <a:t>장바구니</a:t>
            </a:r>
            <a:endParaRPr lang="en-US" altLang="ko-KR" sz="1400" b="1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10F6D9E-FA24-446C-922B-BE895FA07541}"/>
              </a:ext>
            </a:extLst>
          </p:cNvPr>
          <p:cNvSpPr/>
          <p:nvPr/>
        </p:nvSpPr>
        <p:spPr>
          <a:xfrm>
            <a:off x="10232496" y="5873258"/>
            <a:ext cx="1401608" cy="4263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prstClr val="white">
                    <a:lumMod val="50000"/>
                  </a:prstClr>
                </a:solidFill>
              </a:rPr>
              <a:t>CONTENTS</a:t>
            </a:r>
          </a:p>
        </p:txBody>
      </p:sp>
    </p:spTree>
    <p:extLst>
      <p:ext uri="{BB962C8B-B14F-4D97-AF65-F5344CB8AC3E}">
        <p14:creationId xmlns:p14="http://schemas.microsoft.com/office/powerpoint/2010/main" val="26278897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</TotalTime>
  <Words>124</Words>
  <Application>Microsoft Office PowerPoint</Application>
  <PresentationFormat>와이드스크린</PresentationFormat>
  <Paragraphs>64</Paragraphs>
  <Slides>18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2" baseType="lpstr">
      <vt:lpstr>맑은 고딕</vt:lpstr>
      <vt:lpstr>야놀자 야체 B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th s</dc:creator>
  <cp:lastModifiedBy>th s</cp:lastModifiedBy>
  <cp:revision>8</cp:revision>
  <dcterms:created xsi:type="dcterms:W3CDTF">2019-08-21T10:56:24Z</dcterms:created>
  <dcterms:modified xsi:type="dcterms:W3CDTF">2019-08-21T12:59:02Z</dcterms:modified>
</cp:coreProperties>
</file>